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Nimbus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57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64.jpeg" Type="http://schemas.openxmlformats.org/officeDocument/2006/relationships/image"/><Relationship Id="rId18" Target="../media/VAFz4yI-WmY.mp4" Type="http://schemas.openxmlformats.org/officeDocument/2006/relationships/video"/><Relationship Id="rId19" Target="../media/VAFz4yI-WmY.mp4" Type="http://schemas.microsoft.com/office/2007/relationships/media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73.png" Type="http://schemas.openxmlformats.org/officeDocument/2006/relationships/image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80.png" Type="http://schemas.openxmlformats.org/officeDocument/2006/relationships/image"/><Relationship Id="rId2" Target="../media/image1.png" Type="http://schemas.openxmlformats.org/officeDocument/2006/relationships/image"/><Relationship Id="rId20" Target="../media/image81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20.png" Type="http://schemas.openxmlformats.org/officeDocument/2006/relationships/image"/><Relationship Id="rId24" Target="../media/image21.svg" Type="http://schemas.openxmlformats.org/officeDocument/2006/relationships/image"/><Relationship Id="rId25" Target="../media/image82.png" Type="http://schemas.openxmlformats.org/officeDocument/2006/relationships/image"/><Relationship Id="rId26" Target="../media/image83.png" Type="http://schemas.openxmlformats.org/officeDocument/2006/relationships/image"/><Relationship Id="rId27" Target="../media/image84.png" Type="http://schemas.openxmlformats.org/officeDocument/2006/relationships/image"/><Relationship Id="rId28" Target="../media/image8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3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92204">
            <a:off x="14753133" y="-1458266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3103" y="6899998"/>
            <a:ext cx="4827071" cy="4898319"/>
          </a:xfrm>
          <a:custGeom>
            <a:avLst/>
            <a:gdLst/>
            <a:ahLst/>
            <a:cxnLst/>
            <a:rect r="r" b="b" t="t" l="l"/>
            <a:pathLst>
              <a:path h="4898319" w="4827071">
                <a:moveTo>
                  <a:pt x="0" y="0"/>
                </a:moveTo>
                <a:lnTo>
                  <a:pt x="4827070" y="0"/>
                </a:lnTo>
                <a:lnTo>
                  <a:pt x="4827070" y="4898319"/>
                </a:lnTo>
                <a:lnTo>
                  <a:pt x="0" y="489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1792225" y="-1059160"/>
            <a:ext cx="4723697" cy="4793420"/>
          </a:xfrm>
          <a:custGeom>
            <a:avLst/>
            <a:gdLst/>
            <a:ahLst/>
            <a:cxnLst/>
            <a:rect r="r" b="b" t="t" l="l"/>
            <a:pathLst>
              <a:path h="4793420" w="4723697">
                <a:moveTo>
                  <a:pt x="0" y="0"/>
                </a:moveTo>
                <a:lnTo>
                  <a:pt x="4723698" y="0"/>
                </a:lnTo>
                <a:lnTo>
                  <a:pt x="4723698" y="4793420"/>
                </a:lnTo>
                <a:lnTo>
                  <a:pt x="0" y="479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22695" y="6671798"/>
            <a:ext cx="4673209" cy="5354719"/>
          </a:xfrm>
          <a:custGeom>
            <a:avLst/>
            <a:gdLst/>
            <a:ahLst/>
            <a:cxnLst/>
            <a:rect r="r" b="b" t="t" l="l"/>
            <a:pathLst>
              <a:path h="5354719" w="4673209">
                <a:moveTo>
                  <a:pt x="0" y="0"/>
                </a:moveTo>
                <a:lnTo>
                  <a:pt x="4673210" y="0"/>
                </a:lnTo>
                <a:lnTo>
                  <a:pt x="4673210" y="5354719"/>
                </a:lnTo>
                <a:lnTo>
                  <a:pt x="0" y="5354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3967" y="4038287"/>
            <a:ext cx="12013662" cy="189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67"/>
              </a:lnSpc>
            </a:pPr>
            <a:r>
              <a:rPr lang="en-US" sz="11047">
                <a:solidFill>
                  <a:srgbClr val="C670B1"/>
                </a:solidFill>
                <a:latin typeface="TAN Nimbus"/>
              </a:rPr>
              <a:t>POLITICAGEM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37264" y="216396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7"/>
                </a:lnTo>
                <a:lnTo>
                  <a:pt x="0" y="806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032632" y="7891988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1" y="0"/>
                </a:moveTo>
                <a:lnTo>
                  <a:pt x="0" y="0"/>
                </a:lnTo>
                <a:lnTo>
                  <a:pt x="0" y="806378"/>
                </a:lnTo>
                <a:lnTo>
                  <a:pt x="630441" y="806378"/>
                </a:lnTo>
                <a:lnTo>
                  <a:pt x="63044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328944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91476" y="-832032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33141" y="4721460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1" y="0"/>
                </a:lnTo>
                <a:lnTo>
                  <a:pt x="767631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46945" y="6286589"/>
            <a:ext cx="84077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57">
                <a:solidFill>
                  <a:srgbClr val="C670B1"/>
                </a:solidFill>
                <a:latin typeface="TAN Nimbus"/>
              </a:rPr>
              <a:t>UM APP DE POLÍTICA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42260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0"/>
                </a:lnTo>
                <a:lnTo>
                  <a:pt x="0" y="100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9770" y="2910828"/>
            <a:ext cx="15029530" cy="526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Entre 18 a 26 anos;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Redes Socias, Jornais e Revistas;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52% tem menos de 50% de conhecimento sobre os candidatos que escolheram;</a:t>
            </a:r>
          </a:p>
          <a:p>
            <a:pPr marL="885181" indent="-442590" lvl="1">
              <a:lnSpc>
                <a:spcPts val="8404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Apenas 2,7% tem 100% de conhecimento.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422609"/>
            <a:ext cx="6491419" cy="4414165"/>
          </a:xfrm>
          <a:custGeom>
            <a:avLst/>
            <a:gdLst/>
            <a:ahLst/>
            <a:cxnLst/>
            <a:rect r="r" b="b" t="t" l="l"/>
            <a:pathLst>
              <a:path h="4414165" w="6491419">
                <a:moveTo>
                  <a:pt x="6491419" y="0"/>
                </a:moveTo>
                <a:lnTo>
                  <a:pt x="0" y="0"/>
                </a:lnTo>
                <a:lnTo>
                  <a:pt x="0" y="4414164"/>
                </a:lnTo>
                <a:lnTo>
                  <a:pt x="6491419" y="4414164"/>
                </a:lnTo>
                <a:lnTo>
                  <a:pt x="6491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96189">
            <a:off x="15611986" y="7878051"/>
            <a:ext cx="4302565" cy="5503281"/>
          </a:xfrm>
          <a:custGeom>
            <a:avLst/>
            <a:gdLst/>
            <a:ahLst/>
            <a:cxnLst/>
            <a:rect r="r" b="b" t="t" l="l"/>
            <a:pathLst>
              <a:path h="5503281" w="4302565">
                <a:moveTo>
                  <a:pt x="0" y="0"/>
                </a:moveTo>
                <a:lnTo>
                  <a:pt x="4302565" y="0"/>
                </a:lnTo>
                <a:lnTo>
                  <a:pt x="4302565" y="5503281"/>
                </a:lnTo>
                <a:lnTo>
                  <a:pt x="0" y="550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37715">
            <a:off x="10101866" y="-1124180"/>
            <a:ext cx="4278884" cy="2248359"/>
          </a:xfrm>
          <a:custGeom>
            <a:avLst/>
            <a:gdLst/>
            <a:ahLst/>
            <a:cxnLst/>
            <a:rect r="r" b="b" t="t" l="l"/>
            <a:pathLst>
              <a:path h="2248359" w="4278884">
                <a:moveTo>
                  <a:pt x="0" y="0"/>
                </a:moveTo>
                <a:lnTo>
                  <a:pt x="4278885" y="0"/>
                </a:lnTo>
                <a:lnTo>
                  <a:pt x="4278885" y="2248360"/>
                </a:lnTo>
                <a:lnTo>
                  <a:pt x="0" y="224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564" y="8248339"/>
            <a:ext cx="1037187" cy="1009961"/>
          </a:xfrm>
          <a:custGeom>
            <a:avLst/>
            <a:gdLst/>
            <a:ahLst/>
            <a:cxnLst/>
            <a:rect r="r" b="b" t="t" l="l"/>
            <a:pathLst>
              <a:path h="1009961" w="1037187">
                <a:moveTo>
                  <a:pt x="0" y="0"/>
                </a:moveTo>
                <a:lnTo>
                  <a:pt x="1037187" y="0"/>
                </a:lnTo>
                <a:lnTo>
                  <a:pt x="1037187" y="1009961"/>
                </a:lnTo>
                <a:lnTo>
                  <a:pt x="0" y="100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068704" y="10779316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24298" y="-841829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76417" y="3008116"/>
            <a:ext cx="13248667" cy="6395277"/>
          </a:xfrm>
          <a:custGeom>
            <a:avLst/>
            <a:gdLst/>
            <a:ahLst/>
            <a:cxnLst/>
            <a:rect r="r" b="b" t="t" l="l"/>
            <a:pathLst>
              <a:path h="6395277" w="13248667">
                <a:moveTo>
                  <a:pt x="0" y="0"/>
                </a:moveTo>
                <a:lnTo>
                  <a:pt x="13248668" y="0"/>
                </a:lnTo>
                <a:lnTo>
                  <a:pt x="13248668" y="6395277"/>
                </a:lnTo>
                <a:lnTo>
                  <a:pt x="0" y="63952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578" y="2060912"/>
            <a:ext cx="16739106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24">
                <a:solidFill>
                  <a:srgbClr val="C670B1"/>
                </a:solidFill>
                <a:latin typeface="Poppins"/>
              </a:rPr>
              <a:t>Entender o perfil do eleitorado brasileiro e os meios que os mesmos buscam suas informações.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9904"/>
            <a:ext cx="9838784" cy="14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15"/>
              </a:lnSpc>
            </a:pPr>
            <a:r>
              <a:rPr lang="en-US" sz="8511">
                <a:solidFill>
                  <a:srgbClr val="C670B1"/>
                </a:solidFill>
                <a:latin typeface="TAN Nimbus"/>
              </a:rPr>
              <a:t>QUESTIONÁRIO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4018" y="526552"/>
            <a:ext cx="1673910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">
                <a:solidFill>
                  <a:srgbClr val="6C9F97"/>
                </a:solidFill>
                <a:latin typeface="TAN Nimbus"/>
              </a:rPr>
              <a:t>74 Respostas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449527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7761">
            <a:off x="5314840" y="818341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4487" y="1345242"/>
            <a:ext cx="987627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TECNOLOGIAS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0927" y="4300854"/>
            <a:ext cx="7292577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WEB SCRAPPING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487" y="4300854"/>
            <a:ext cx="4959780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CHAT 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0425" y="5176080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Raspagem de informações da Web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50425" y="478554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4" y="0"/>
                </a:lnTo>
                <a:lnTo>
                  <a:pt x="1426354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5154" y="3168488"/>
            <a:ext cx="13870542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 spc="469">
                <a:solidFill>
                  <a:srgbClr val="C7BD4F"/>
                </a:solidFill>
                <a:latin typeface="Poppins Bold"/>
              </a:rPr>
              <a:t>DESENVOLVIMENTO MOBILE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111" y="5135440"/>
            <a:ext cx="815513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Simplificação das noticias Topicalização de textos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564" y="6886564"/>
            <a:ext cx="16203339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 spc="469">
                <a:solidFill>
                  <a:srgbClr val="588F87"/>
                </a:solidFill>
                <a:latin typeface="Poppins Bold"/>
              </a:rPr>
              <a:t>LINGUAGEM DE PROCESSAMENTO NATURAL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1158" y="7776018"/>
            <a:ext cx="815513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">
                <a:solidFill>
                  <a:srgbClr val="998E20"/>
                </a:solidFill>
                <a:latin typeface="Poppins"/>
              </a:rPr>
              <a:t>Classificação de textos em temas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5355">
            <a:off x="12191268" y="7600295"/>
            <a:ext cx="5284842" cy="6759682"/>
          </a:xfrm>
          <a:custGeom>
            <a:avLst/>
            <a:gdLst/>
            <a:ahLst/>
            <a:cxnLst/>
            <a:rect r="r" b="b" t="t" l="l"/>
            <a:pathLst>
              <a:path h="6759682" w="5284842">
                <a:moveTo>
                  <a:pt x="0" y="0"/>
                </a:moveTo>
                <a:lnTo>
                  <a:pt x="5284842" y="0"/>
                </a:lnTo>
                <a:lnTo>
                  <a:pt x="5284842" y="6759682"/>
                </a:lnTo>
                <a:lnTo>
                  <a:pt x="0" y="67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029200" y="-2971800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74" t="0" r="-1927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5232" y="-3289509"/>
            <a:ext cx="6016391" cy="6526657"/>
          </a:xfrm>
          <a:custGeom>
            <a:avLst/>
            <a:gdLst/>
            <a:ahLst/>
            <a:cxnLst/>
            <a:rect r="r" b="b" t="t" l="l"/>
            <a:pathLst>
              <a:path h="6526657" w="6016391">
                <a:moveTo>
                  <a:pt x="0" y="0"/>
                </a:moveTo>
                <a:lnTo>
                  <a:pt x="6016390" y="0"/>
                </a:lnTo>
                <a:lnTo>
                  <a:pt x="6016390" y="6526656"/>
                </a:lnTo>
                <a:lnTo>
                  <a:pt x="0" y="652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07761">
            <a:off x="5515949" y="6738153"/>
            <a:ext cx="1188150" cy="1286383"/>
          </a:xfrm>
          <a:custGeom>
            <a:avLst/>
            <a:gdLst/>
            <a:ahLst/>
            <a:cxnLst/>
            <a:rect r="r" b="b" t="t" l="l"/>
            <a:pathLst>
              <a:path h="1286383" w="1188150">
                <a:moveTo>
                  <a:pt x="0" y="0"/>
                </a:moveTo>
                <a:lnTo>
                  <a:pt x="1188150" y="0"/>
                </a:lnTo>
                <a:lnTo>
                  <a:pt x="1188150" y="1286383"/>
                </a:lnTo>
                <a:lnTo>
                  <a:pt x="0" y="12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3971" y="2472905"/>
            <a:ext cx="1426355" cy="811725"/>
          </a:xfrm>
          <a:custGeom>
            <a:avLst/>
            <a:gdLst/>
            <a:ahLst/>
            <a:cxnLst/>
            <a:rect r="r" b="b" t="t" l="l"/>
            <a:pathLst>
              <a:path h="811725" w="1426355">
                <a:moveTo>
                  <a:pt x="0" y="0"/>
                </a:moveTo>
                <a:lnTo>
                  <a:pt x="1426355" y="0"/>
                </a:lnTo>
                <a:lnTo>
                  <a:pt x="1426355" y="811725"/>
                </a:lnTo>
                <a:lnTo>
                  <a:pt x="0" y="81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124440" y="950034"/>
            <a:ext cx="1264040" cy="321080"/>
          </a:xfrm>
          <a:custGeom>
            <a:avLst/>
            <a:gdLst/>
            <a:ahLst/>
            <a:cxnLst/>
            <a:rect r="r" b="b" t="t" l="l"/>
            <a:pathLst>
              <a:path h="321080" w="1264040">
                <a:moveTo>
                  <a:pt x="0" y="0"/>
                </a:moveTo>
                <a:lnTo>
                  <a:pt x="1264040" y="0"/>
                </a:lnTo>
                <a:lnTo>
                  <a:pt x="1264040" y="321080"/>
                </a:lnTo>
                <a:lnTo>
                  <a:pt x="0" y="32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25232" y="7019914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36046" y="-941775"/>
            <a:ext cx="2595286" cy="1420329"/>
          </a:xfrm>
          <a:custGeom>
            <a:avLst/>
            <a:gdLst/>
            <a:ahLst/>
            <a:cxnLst/>
            <a:rect r="r" b="b" t="t" l="l"/>
            <a:pathLst>
              <a:path h="1420329" w="2595286">
                <a:moveTo>
                  <a:pt x="0" y="0"/>
                </a:moveTo>
                <a:lnTo>
                  <a:pt x="2595285" y="0"/>
                </a:lnTo>
                <a:lnTo>
                  <a:pt x="2595285" y="1420329"/>
                </a:lnTo>
                <a:lnTo>
                  <a:pt x="0" y="14203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36268" t="0" r="36995" b="0"/>
          <a:stretch>
            <a:fillRect/>
          </a:stretch>
        </p:blipFill>
        <p:spPr>
          <a:xfrm flipH="false" flipV="false" rot="0">
            <a:off x="11348254" y="549385"/>
            <a:ext cx="4375584" cy="920577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11300" y="4304547"/>
            <a:ext cx="884926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APLICATIVO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4653298" y="8050654"/>
            <a:ext cx="5966959" cy="6055032"/>
          </a:xfrm>
          <a:custGeom>
            <a:avLst/>
            <a:gdLst/>
            <a:ahLst/>
            <a:cxnLst/>
            <a:rect r="r" b="b" t="t" l="l"/>
            <a:pathLst>
              <a:path h="6055032" w="5966959">
                <a:moveTo>
                  <a:pt x="0" y="6055031"/>
                </a:moveTo>
                <a:lnTo>
                  <a:pt x="5966959" y="6055031"/>
                </a:lnTo>
                <a:lnTo>
                  <a:pt x="5966959" y="0"/>
                </a:lnTo>
                <a:lnTo>
                  <a:pt x="0" y="0"/>
                </a:lnTo>
                <a:lnTo>
                  <a:pt x="0" y="60550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00949">
            <a:off x="15329654" y="7742316"/>
            <a:ext cx="1141488" cy="1102055"/>
          </a:xfrm>
          <a:custGeom>
            <a:avLst/>
            <a:gdLst/>
            <a:ahLst/>
            <a:cxnLst/>
            <a:rect r="r" b="b" t="t" l="l"/>
            <a:pathLst>
              <a:path h="1102055" w="1141488">
                <a:moveTo>
                  <a:pt x="1141488" y="0"/>
                </a:moveTo>
                <a:lnTo>
                  <a:pt x="0" y="0"/>
                </a:lnTo>
                <a:lnTo>
                  <a:pt x="0" y="1102055"/>
                </a:lnTo>
                <a:lnTo>
                  <a:pt x="1141488" y="1102055"/>
                </a:lnTo>
                <a:lnTo>
                  <a:pt x="114148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845" y="866775"/>
            <a:ext cx="85406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IMPACTOS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7050448" y="2860810"/>
            <a:ext cx="2475104" cy="1354557"/>
          </a:xfrm>
          <a:custGeom>
            <a:avLst/>
            <a:gdLst/>
            <a:ahLst/>
            <a:cxnLst/>
            <a:rect r="r" b="b" t="t" l="l"/>
            <a:pathLst>
              <a:path h="1354557" w="2475104">
                <a:moveTo>
                  <a:pt x="0" y="0"/>
                </a:moveTo>
                <a:lnTo>
                  <a:pt x="2475104" y="0"/>
                </a:lnTo>
                <a:lnTo>
                  <a:pt x="2475104" y="1354557"/>
                </a:lnTo>
                <a:lnTo>
                  <a:pt x="0" y="135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1538227" y="239558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4" y="0"/>
                </a:lnTo>
                <a:lnTo>
                  <a:pt x="3076454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92204">
            <a:off x="13981403" y="-2367320"/>
            <a:ext cx="5365883" cy="4517098"/>
          </a:xfrm>
          <a:custGeom>
            <a:avLst/>
            <a:gdLst/>
            <a:ahLst/>
            <a:cxnLst/>
            <a:rect r="r" b="b" t="t" l="l"/>
            <a:pathLst>
              <a:path h="4517098" w="5365883">
                <a:moveTo>
                  <a:pt x="0" y="0"/>
                </a:moveTo>
                <a:lnTo>
                  <a:pt x="5365883" y="0"/>
                </a:lnTo>
                <a:lnTo>
                  <a:pt x="5365883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41054" y="8102364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0784" y="3123114"/>
            <a:ext cx="15718516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Informações e dados em tempo real de propostas e aprovações de leis, projetos e ações governamentais do seu Estado de forma fácil e prática;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6204" y="6079425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998E20"/>
                </a:solidFill>
                <a:latin typeface="Poppins"/>
              </a:rPr>
              <a:t>Evitar fake news e combater a falta de desinteresse da população brasileira.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45536" cy="8229600"/>
          </a:xfrm>
          <a:custGeom>
            <a:avLst/>
            <a:gdLst/>
            <a:ahLst/>
            <a:cxnLst/>
            <a:rect r="r" b="b" t="t" l="l"/>
            <a:pathLst>
              <a:path h="8229600" w="9845536">
                <a:moveTo>
                  <a:pt x="0" y="0"/>
                </a:moveTo>
                <a:lnTo>
                  <a:pt x="9845536" y="0"/>
                </a:lnTo>
                <a:lnTo>
                  <a:pt x="9845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9" r="0" b="-351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7025" y="1290599"/>
            <a:ext cx="795705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C670B1"/>
                </a:solidFill>
                <a:latin typeface="TAN Nimbus"/>
              </a:rPr>
              <a:t>FUTURO...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45140" y="7880122"/>
            <a:ext cx="5058193" cy="4258079"/>
          </a:xfrm>
          <a:custGeom>
            <a:avLst/>
            <a:gdLst/>
            <a:ahLst/>
            <a:cxnLst/>
            <a:rect r="r" b="b" t="t" l="l"/>
            <a:pathLst>
              <a:path h="4258079" w="5058193">
                <a:moveTo>
                  <a:pt x="0" y="0"/>
                </a:moveTo>
                <a:lnTo>
                  <a:pt x="5058193" y="0"/>
                </a:lnTo>
                <a:lnTo>
                  <a:pt x="5058193" y="4258079"/>
                </a:lnTo>
                <a:lnTo>
                  <a:pt x="0" y="425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11740">
            <a:off x="15650003" y="-3861107"/>
            <a:ext cx="5256253" cy="6723114"/>
          </a:xfrm>
          <a:custGeom>
            <a:avLst/>
            <a:gdLst/>
            <a:ahLst/>
            <a:cxnLst/>
            <a:rect r="r" b="b" t="t" l="l"/>
            <a:pathLst>
              <a:path h="6723114" w="5256253">
                <a:moveTo>
                  <a:pt x="5256253" y="6723114"/>
                </a:moveTo>
                <a:lnTo>
                  <a:pt x="0" y="6723114"/>
                </a:lnTo>
                <a:lnTo>
                  <a:pt x="0" y="0"/>
                </a:lnTo>
                <a:lnTo>
                  <a:pt x="5256253" y="0"/>
                </a:lnTo>
                <a:lnTo>
                  <a:pt x="5256253" y="67231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10546">
            <a:off x="-1278001" y="-1324032"/>
            <a:ext cx="3483262" cy="3991238"/>
          </a:xfrm>
          <a:custGeom>
            <a:avLst/>
            <a:gdLst/>
            <a:ahLst/>
            <a:cxnLst/>
            <a:rect r="r" b="b" t="t" l="l"/>
            <a:pathLst>
              <a:path h="3991238" w="3483262">
                <a:moveTo>
                  <a:pt x="0" y="0"/>
                </a:moveTo>
                <a:lnTo>
                  <a:pt x="3483262" y="0"/>
                </a:lnTo>
                <a:lnTo>
                  <a:pt x="3483262" y="3991238"/>
                </a:lnTo>
                <a:lnTo>
                  <a:pt x="0" y="399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06099" y="-1888395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762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71654" y="7645977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7025" y="3242838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Gameficação: ensina-los de forma prática e lúdica sobre os cargos políticos;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7025" y="5119513"/>
            <a:ext cx="15053985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Modelo de monetização:  Redes Sociais, Ministério da Comunicação; anúncios.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51468" y="7146061"/>
            <a:ext cx="6063036" cy="7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C670B1"/>
                </a:solidFill>
                <a:latin typeface="Poppins"/>
              </a:rPr>
              <a:t>Adicionar um site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845536" cy="8229600"/>
          </a:xfrm>
          <a:custGeom>
            <a:avLst/>
            <a:gdLst/>
            <a:ahLst/>
            <a:cxnLst/>
            <a:rect r="r" b="b" t="t" l="l"/>
            <a:pathLst>
              <a:path h="8229600" w="9845536">
                <a:moveTo>
                  <a:pt x="0" y="0"/>
                </a:moveTo>
                <a:lnTo>
                  <a:pt x="9845536" y="0"/>
                </a:lnTo>
                <a:lnTo>
                  <a:pt x="98455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49" r="0" b="-351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994" y="2420524"/>
            <a:ext cx="16586596" cy="93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>
                <a:solidFill>
                  <a:srgbClr val="C670B1"/>
                </a:solidFill>
                <a:latin typeface="TAN Nimbus"/>
              </a:rPr>
              <a:t>QUER CONHECER MELHOR O  PROJETO?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45140" y="7880122"/>
            <a:ext cx="5058193" cy="4258079"/>
          </a:xfrm>
          <a:custGeom>
            <a:avLst/>
            <a:gdLst/>
            <a:ahLst/>
            <a:cxnLst/>
            <a:rect r="r" b="b" t="t" l="l"/>
            <a:pathLst>
              <a:path h="4258079" w="5058193">
                <a:moveTo>
                  <a:pt x="0" y="0"/>
                </a:moveTo>
                <a:lnTo>
                  <a:pt x="5058193" y="0"/>
                </a:lnTo>
                <a:lnTo>
                  <a:pt x="5058193" y="4258079"/>
                </a:lnTo>
                <a:lnTo>
                  <a:pt x="0" y="4258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11740">
            <a:off x="15650003" y="-3861107"/>
            <a:ext cx="5256253" cy="6723114"/>
          </a:xfrm>
          <a:custGeom>
            <a:avLst/>
            <a:gdLst/>
            <a:ahLst/>
            <a:cxnLst/>
            <a:rect r="r" b="b" t="t" l="l"/>
            <a:pathLst>
              <a:path h="6723114" w="5256253">
                <a:moveTo>
                  <a:pt x="5256253" y="6723114"/>
                </a:moveTo>
                <a:lnTo>
                  <a:pt x="0" y="6723114"/>
                </a:lnTo>
                <a:lnTo>
                  <a:pt x="0" y="0"/>
                </a:lnTo>
                <a:lnTo>
                  <a:pt x="5256253" y="0"/>
                </a:lnTo>
                <a:lnTo>
                  <a:pt x="5256253" y="67231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10546">
            <a:off x="-1278001" y="-1324032"/>
            <a:ext cx="3483262" cy="3991238"/>
          </a:xfrm>
          <a:custGeom>
            <a:avLst/>
            <a:gdLst/>
            <a:ahLst/>
            <a:cxnLst/>
            <a:rect r="r" b="b" t="t" l="l"/>
            <a:pathLst>
              <a:path h="3991238" w="3483262">
                <a:moveTo>
                  <a:pt x="0" y="0"/>
                </a:moveTo>
                <a:lnTo>
                  <a:pt x="3483262" y="0"/>
                </a:lnTo>
                <a:lnTo>
                  <a:pt x="3483262" y="3991238"/>
                </a:lnTo>
                <a:lnTo>
                  <a:pt x="0" y="3991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306099" y="-1888395"/>
            <a:ext cx="3770628" cy="2063562"/>
          </a:xfrm>
          <a:custGeom>
            <a:avLst/>
            <a:gdLst/>
            <a:ahLst/>
            <a:cxnLst/>
            <a:rect r="r" b="b" t="t" l="l"/>
            <a:pathLst>
              <a:path h="2063562" w="3770628">
                <a:moveTo>
                  <a:pt x="0" y="0"/>
                </a:moveTo>
                <a:lnTo>
                  <a:pt x="3770628" y="0"/>
                </a:lnTo>
                <a:lnTo>
                  <a:pt x="3770628" y="2063562"/>
                </a:lnTo>
                <a:lnTo>
                  <a:pt x="0" y="20635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762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71654" y="7645977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09180" y="3786634"/>
            <a:ext cx="6199741" cy="5668334"/>
          </a:xfrm>
          <a:custGeom>
            <a:avLst/>
            <a:gdLst/>
            <a:ahLst/>
            <a:cxnLst/>
            <a:rect r="r" b="b" t="t" l="l"/>
            <a:pathLst>
              <a:path h="5668334" w="6199741">
                <a:moveTo>
                  <a:pt x="0" y="0"/>
                </a:moveTo>
                <a:lnTo>
                  <a:pt x="6199740" y="0"/>
                </a:lnTo>
                <a:lnTo>
                  <a:pt x="6199740" y="5668334"/>
                </a:lnTo>
                <a:lnTo>
                  <a:pt x="0" y="56683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85196" t="-84613" r="-35672" b="-7419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25298" y="4767871"/>
            <a:ext cx="6768147" cy="360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oppins Bold"/>
              </a:rPr>
              <a:t>-ACESSO AO APLICATIVO</a:t>
            </a:r>
          </a:p>
          <a:p>
            <a:pPr algn="ctr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oppins Bold"/>
              </a:rPr>
              <a:t>-ACESSO ÁS TECNOLOGIAS</a:t>
            </a:r>
          </a:p>
          <a:p>
            <a:pPr algn="ctr">
              <a:lnSpc>
                <a:spcPts val="4759"/>
              </a:lnSpc>
            </a:pPr>
            <a:r>
              <a:rPr lang="en-US" sz="3399" spc="339">
                <a:solidFill>
                  <a:srgbClr val="000000"/>
                </a:solidFill>
                <a:latin typeface="Poppins Bold"/>
              </a:rPr>
              <a:t> -ACESSO AOS SITES UTILIZADOS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532" r="0" b="-7653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3859" y="8167538"/>
            <a:ext cx="4801564" cy="4872436"/>
          </a:xfrm>
          <a:custGeom>
            <a:avLst/>
            <a:gdLst/>
            <a:ahLst/>
            <a:cxnLst/>
            <a:rect r="r" b="b" t="t" l="l"/>
            <a:pathLst>
              <a:path h="4872436" w="4801564">
                <a:moveTo>
                  <a:pt x="4801564" y="0"/>
                </a:moveTo>
                <a:lnTo>
                  <a:pt x="0" y="0"/>
                </a:lnTo>
                <a:lnTo>
                  <a:pt x="0" y="4872436"/>
                </a:lnTo>
                <a:lnTo>
                  <a:pt x="4801564" y="4872436"/>
                </a:lnTo>
                <a:lnTo>
                  <a:pt x="48015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7543" y="7122442"/>
            <a:ext cx="5831458" cy="5917532"/>
          </a:xfrm>
          <a:custGeom>
            <a:avLst/>
            <a:gdLst/>
            <a:ahLst/>
            <a:cxnLst/>
            <a:rect r="r" b="b" t="t" l="l"/>
            <a:pathLst>
              <a:path h="5917532" w="5831458">
                <a:moveTo>
                  <a:pt x="0" y="0"/>
                </a:moveTo>
                <a:lnTo>
                  <a:pt x="5831459" y="0"/>
                </a:lnTo>
                <a:lnTo>
                  <a:pt x="5831459" y="5917532"/>
                </a:lnTo>
                <a:lnTo>
                  <a:pt x="0" y="591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055315">
            <a:off x="14095211" y="-2255746"/>
            <a:ext cx="4976060" cy="4188938"/>
          </a:xfrm>
          <a:custGeom>
            <a:avLst/>
            <a:gdLst/>
            <a:ahLst/>
            <a:cxnLst/>
            <a:rect r="r" b="b" t="t" l="l"/>
            <a:pathLst>
              <a:path h="4188938" w="4976060">
                <a:moveTo>
                  <a:pt x="4976060" y="0"/>
                </a:moveTo>
                <a:lnTo>
                  <a:pt x="0" y="0"/>
                </a:lnTo>
                <a:lnTo>
                  <a:pt x="0" y="4188938"/>
                </a:lnTo>
                <a:lnTo>
                  <a:pt x="4976060" y="4188938"/>
                </a:lnTo>
                <a:lnTo>
                  <a:pt x="49760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37715">
            <a:off x="2459576" y="6339218"/>
            <a:ext cx="1507161" cy="791945"/>
          </a:xfrm>
          <a:custGeom>
            <a:avLst/>
            <a:gdLst/>
            <a:ahLst/>
            <a:cxnLst/>
            <a:rect r="r" b="b" t="t" l="l"/>
            <a:pathLst>
              <a:path h="791945" w="1507161">
                <a:moveTo>
                  <a:pt x="0" y="0"/>
                </a:moveTo>
                <a:lnTo>
                  <a:pt x="1507160" y="0"/>
                </a:lnTo>
                <a:lnTo>
                  <a:pt x="1507160" y="791944"/>
                </a:lnTo>
                <a:lnTo>
                  <a:pt x="0" y="791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736815" y="-1595667"/>
            <a:ext cx="4532562" cy="4599463"/>
          </a:xfrm>
          <a:custGeom>
            <a:avLst/>
            <a:gdLst/>
            <a:ahLst/>
            <a:cxnLst/>
            <a:rect r="r" b="b" t="t" l="l"/>
            <a:pathLst>
              <a:path h="4599463" w="4532562">
                <a:moveTo>
                  <a:pt x="0" y="0"/>
                </a:moveTo>
                <a:lnTo>
                  <a:pt x="4532562" y="0"/>
                </a:lnTo>
                <a:lnTo>
                  <a:pt x="4532562" y="4599463"/>
                </a:lnTo>
                <a:lnTo>
                  <a:pt x="0" y="45994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5918" y="1255865"/>
            <a:ext cx="1106660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88F87"/>
                </a:solidFill>
                <a:latin typeface="TAN Nimbus"/>
              </a:rPr>
              <a:t>NOSSA EQUIPE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10698" y="170040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0" y="0"/>
                </a:moveTo>
                <a:lnTo>
                  <a:pt x="630441" y="0"/>
                </a:lnTo>
                <a:lnTo>
                  <a:pt x="630441" y="806378"/>
                </a:lnTo>
                <a:lnTo>
                  <a:pt x="0" y="806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518641" y="7181321"/>
            <a:ext cx="630441" cy="806378"/>
          </a:xfrm>
          <a:custGeom>
            <a:avLst/>
            <a:gdLst/>
            <a:ahLst/>
            <a:cxnLst/>
            <a:rect r="r" b="b" t="t" l="l"/>
            <a:pathLst>
              <a:path h="806378" w="630441">
                <a:moveTo>
                  <a:pt x="630440" y="0"/>
                </a:moveTo>
                <a:lnTo>
                  <a:pt x="0" y="0"/>
                </a:lnTo>
                <a:lnTo>
                  <a:pt x="0" y="806378"/>
                </a:lnTo>
                <a:lnTo>
                  <a:pt x="630440" y="806378"/>
                </a:lnTo>
                <a:lnTo>
                  <a:pt x="63044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10698" y="-92568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8433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341054" y="5063320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2" y="0"/>
                </a:lnTo>
                <a:lnTo>
                  <a:pt x="1843582" y="468290"/>
                </a:lnTo>
                <a:lnTo>
                  <a:pt x="0" y="4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34502" y="4981771"/>
            <a:ext cx="767632" cy="747482"/>
          </a:xfrm>
          <a:custGeom>
            <a:avLst/>
            <a:gdLst/>
            <a:ahLst/>
            <a:cxnLst/>
            <a:rect r="r" b="b" t="t" l="l"/>
            <a:pathLst>
              <a:path h="747482" w="767632">
                <a:moveTo>
                  <a:pt x="0" y="0"/>
                </a:moveTo>
                <a:lnTo>
                  <a:pt x="767632" y="0"/>
                </a:lnTo>
                <a:lnTo>
                  <a:pt x="767632" y="747482"/>
                </a:lnTo>
                <a:lnTo>
                  <a:pt x="0" y="7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79451" y="3618443"/>
            <a:ext cx="3288255" cy="3288241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143465" y="7090762"/>
            <a:ext cx="440230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ALICE PEREZ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ESTATÍSTICA 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77499" y="3462353"/>
            <a:ext cx="3460828" cy="346081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149081" y="3447994"/>
            <a:ext cx="3391025" cy="339101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629224" y="3601959"/>
            <a:ext cx="3391025" cy="339101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520901" y="7055767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CAMILA DONDA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CIÊNCIA DA COMPUTAÇÃO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44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GABRIELA CARVALHO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SISTEMA DE INFOMAÇÃO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5122" y="7090762"/>
            <a:ext cx="61740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LUIZA CAMPELLO </a:t>
            </a:r>
          </a:p>
          <a:p>
            <a:pPr algn="ctr">
              <a:lnSpc>
                <a:spcPts val="2800"/>
              </a:lnSpc>
            </a:pPr>
            <a:r>
              <a:rPr lang="en-US" sz="2000" spc="200">
                <a:solidFill>
                  <a:srgbClr val="588F87"/>
                </a:solidFill>
                <a:latin typeface="Poppins Bold"/>
              </a:rPr>
              <a:t>GESTÃO PÚBLICA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717012" y="-3277628"/>
            <a:ext cx="8229600" cy="16230600"/>
          </a:xfrm>
          <a:custGeom>
            <a:avLst/>
            <a:gdLst/>
            <a:ahLst/>
            <a:cxnLst/>
            <a:rect r="r" b="b" t="t" l="l"/>
            <a:pathLst>
              <a:path h="16230600" w="8229600">
                <a:moveTo>
                  <a:pt x="0" y="0"/>
                </a:moveTo>
                <a:lnTo>
                  <a:pt x="8229600" y="0"/>
                </a:lnTo>
                <a:lnTo>
                  <a:pt x="8229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74" t="0" r="-192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10546">
            <a:off x="-2012089" y="-1961123"/>
            <a:ext cx="5218600" cy="5979646"/>
          </a:xfrm>
          <a:custGeom>
            <a:avLst/>
            <a:gdLst/>
            <a:ahLst/>
            <a:cxnLst/>
            <a:rect r="r" b="b" t="t" l="l"/>
            <a:pathLst>
              <a:path h="5979646" w="5218600">
                <a:moveTo>
                  <a:pt x="0" y="0"/>
                </a:moveTo>
                <a:lnTo>
                  <a:pt x="5218600" y="0"/>
                </a:lnTo>
                <a:lnTo>
                  <a:pt x="5218600" y="5979646"/>
                </a:lnTo>
                <a:lnTo>
                  <a:pt x="0" y="597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41324" y="7302964"/>
            <a:ext cx="4498231" cy="4252873"/>
          </a:xfrm>
          <a:custGeom>
            <a:avLst/>
            <a:gdLst/>
            <a:ahLst/>
            <a:cxnLst/>
            <a:rect r="r" b="b" t="t" l="l"/>
            <a:pathLst>
              <a:path h="4252873" w="4498231">
                <a:moveTo>
                  <a:pt x="0" y="0"/>
                </a:moveTo>
                <a:lnTo>
                  <a:pt x="4498231" y="0"/>
                </a:lnTo>
                <a:lnTo>
                  <a:pt x="4498231" y="4252873"/>
                </a:lnTo>
                <a:lnTo>
                  <a:pt x="0" y="425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37715">
            <a:off x="14514405" y="1178573"/>
            <a:ext cx="1943268" cy="1021099"/>
          </a:xfrm>
          <a:custGeom>
            <a:avLst/>
            <a:gdLst/>
            <a:ahLst/>
            <a:cxnLst/>
            <a:rect r="r" b="b" t="t" l="l"/>
            <a:pathLst>
              <a:path h="1021099" w="1943268">
                <a:moveTo>
                  <a:pt x="0" y="0"/>
                </a:moveTo>
                <a:lnTo>
                  <a:pt x="1943268" y="0"/>
                </a:lnTo>
                <a:lnTo>
                  <a:pt x="1943268" y="1021099"/>
                </a:lnTo>
                <a:lnTo>
                  <a:pt x="0" y="1021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512" y="7911922"/>
            <a:ext cx="1406634" cy="800503"/>
          </a:xfrm>
          <a:custGeom>
            <a:avLst/>
            <a:gdLst/>
            <a:ahLst/>
            <a:cxnLst/>
            <a:rect r="r" b="b" t="t" l="l"/>
            <a:pathLst>
              <a:path h="800503" w="1406634">
                <a:moveTo>
                  <a:pt x="0" y="0"/>
                </a:moveTo>
                <a:lnTo>
                  <a:pt x="1406634" y="0"/>
                </a:lnTo>
                <a:lnTo>
                  <a:pt x="1406634" y="800503"/>
                </a:lnTo>
                <a:lnTo>
                  <a:pt x="0" y="800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7112" y="1855575"/>
            <a:ext cx="2049773" cy="1121785"/>
          </a:xfrm>
          <a:custGeom>
            <a:avLst/>
            <a:gdLst/>
            <a:ahLst/>
            <a:cxnLst/>
            <a:rect r="r" b="b" t="t" l="l"/>
            <a:pathLst>
              <a:path h="1121785" w="2049773">
                <a:moveTo>
                  <a:pt x="0" y="0"/>
                </a:moveTo>
                <a:lnTo>
                  <a:pt x="2049772" y="0"/>
                </a:lnTo>
                <a:lnTo>
                  <a:pt x="2049772" y="1121785"/>
                </a:lnTo>
                <a:lnTo>
                  <a:pt x="0" y="1121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0954" y="9445171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8"/>
                </a:lnTo>
                <a:lnTo>
                  <a:pt x="0" y="16836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1324" y="3702122"/>
            <a:ext cx="2470238" cy="2271102"/>
          </a:xfrm>
          <a:custGeom>
            <a:avLst/>
            <a:gdLst/>
            <a:ahLst/>
            <a:cxnLst/>
            <a:rect r="r" b="b" t="t" l="l"/>
            <a:pathLst>
              <a:path h="2271102" w="2470238">
                <a:moveTo>
                  <a:pt x="0" y="0"/>
                </a:moveTo>
                <a:lnTo>
                  <a:pt x="2470238" y="0"/>
                </a:lnTo>
                <a:lnTo>
                  <a:pt x="2470238" y="2271101"/>
                </a:lnTo>
                <a:lnTo>
                  <a:pt x="0" y="22711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222" y="6530564"/>
            <a:ext cx="16371078" cy="21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Art. 14. A soberania popular será exercida pelo sufrágio universal e pelo voto direto e secreto, com valor igual para todos, e, nos termos da lei (...)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72628" y="1103214"/>
            <a:ext cx="10318368" cy="135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7873">
                <a:solidFill>
                  <a:srgbClr val="588F87"/>
                </a:solidFill>
                <a:latin typeface="TAN Nimbus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222" y="4126660"/>
            <a:ext cx="14668140" cy="145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5739"/>
              </a:lnSpc>
              <a:buFont typeface="Arial"/>
              <a:buChar char="•"/>
            </a:pPr>
            <a:r>
              <a:rPr lang="en-US" sz="4099" spc="40">
                <a:solidFill>
                  <a:srgbClr val="588F87"/>
                </a:solidFill>
                <a:latin typeface="Poppins"/>
              </a:rPr>
              <a:t>Em Atenas, uma pessoa era considerada um cidadão apenas se fosse uma pessoa política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5631" y="2579172"/>
            <a:ext cx="12156737" cy="72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588F87"/>
                </a:solidFill>
                <a:latin typeface="TAN Nimbus"/>
              </a:rPr>
              <a:t>A tecnologia em prol da cidadania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6446" y="1634859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5"/>
                </a:lnTo>
                <a:lnTo>
                  <a:pt x="0" y="728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2682" y="9454968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6318" y="1498632"/>
            <a:ext cx="9725753" cy="7289736"/>
          </a:xfrm>
          <a:custGeom>
            <a:avLst/>
            <a:gdLst/>
            <a:ahLst/>
            <a:cxnLst/>
            <a:rect r="r" b="b" t="t" l="l"/>
            <a:pathLst>
              <a:path h="7289736" w="9725753">
                <a:moveTo>
                  <a:pt x="0" y="0"/>
                </a:moveTo>
                <a:lnTo>
                  <a:pt x="9725752" y="0"/>
                </a:lnTo>
                <a:lnTo>
                  <a:pt x="9725752" y="7289736"/>
                </a:lnTo>
                <a:lnTo>
                  <a:pt x="0" y="728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9663" y="594350"/>
            <a:ext cx="6995945" cy="6641029"/>
          </a:xfrm>
          <a:custGeom>
            <a:avLst/>
            <a:gdLst/>
            <a:ahLst/>
            <a:cxnLst/>
            <a:rect r="r" b="b" t="t" l="l"/>
            <a:pathLst>
              <a:path h="6641029" w="6995945">
                <a:moveTo>
                  <a:pt x="0" y="0"/>
                </a:moveTo>
                <a:lnTo>
                  <a:pt x="6995945" y="0"/>
                </a:lnTo>
                <a:lnTo>
                  <a:pt x="6995945" y="6641028"/>
                </a:lnTo>
                <a:lnTo>
                  <a:pt x="0" y="6641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2238" y="4380337"/>
            <a:ext cx="7946322" cy="5074631"/>
          </a:xfrm>
          <a:custGeom>
            <a:avLst/>
            <a:gdLst/>
            <a:ahLst/>
            <a:cxnLst/>
            <a:rect r="r" b="b" t="t" l="l"/>
            <a:pathLst>
              <a:path h="5074631" w="7946322">
                <a:moveTo>
                  <a:pt x="0" y="0"/>
                </a:moveTo>
                <a:lnTo>
                  <a:pt x="7946322" y="0"/>
                </a:lnTo>
                <a:lnTo>
                  <a:pt x="7946322" y="5074631"/>
                </a:lnTo>
                <a:lnTo>
                  <a:pt x="0" y="5074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94" y="-420455"/>
            <a:ext cx="6636810" cy="4110627"/>
          </a:xfrm>
          <a:custGeom>
            <a:avLst/>
            <a:gdLst/>
            <a:ahLst/>
            <a:cxnLst/>
            <a:rect r="r" b="b" t="t" l="l"/>
            <a:pathLst>
              <a:path h="4110627" w="6636810">
                <a:moveTo>
                  <a:pt x="0" y="0"/>
                </a:moveTo>
                <a:lnTo>
                  <a:pt x="6636810" y="0"/>
                </a:lnTo>
                <a:lnTo>
                  <a:pt x="6636810" y="4110627"/>
                </a:lnTo>
                <a:lnTo>
                  <a:pt x="0" y="4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964" y="4380337"/>
            <a:ext cx="7824147" cy="5402387"/>
          </a:xfrm>
          <a:custGeom>
            <a:avLst/>
            <a:gdLst/>
            <a:ahLst/>
            <a:cxnLst/>
            <a:rect r="r" b="b" t="t" l="l"/>
            <a:pathLst>
              <a:path h="5402387" w="7824147">
                <a:moveTo>
                  <a:pt x="0" y="0"/>
                </a:moveTo>
                <a:lnTo>
                  <a:pt x="7824148" y="0"/>
                </a:lnTo>
                <a:lnTo>
                  <a:pt x="7824148" y="5402387"/>
                </a:lnTo>
                <a:lnTo>
                  <a:pt x="0" y="5402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29172" y="1972829"/>
            <a:ext cx="13943502" cy="6341342"/>
          </a:xfrm>
          <a:custGeom>
            <a:avLst/>
            <a:gdLst/>
            <a:ahLst/>
            <a:cxnLst/>
            <a:rect r="r" b="b" t="t" l="l"/>
            <a:pathLst>
              <a:path h="6341342" w="13943502">
                <a:moveTo>
                  <a:pt x="0" y="0"/>
                </a:moveTo>
                <a:lnTo>
                  <a:pt x="13943502" y="0"/>
                </a:lnTo>
                <a:lnTo>
                  <a:pt x="13943502" y="6341342"/>
                </a:lnTo>
                <a:lnTo>
                  <a:pt x="0" y="63413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339" t="-25115" r="-13602" b="-3436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4867" y="7630664"/>
            <a:ext cx="5531302" cy="4515554"/>
          </a:xfrm>
          <a:custGeom>
            <a:avLst/>
            <a:gdLst/>
            <a:ahLst/>
            <a:cxnLst/>
            <a:rect r="r" b="b" t="t" l="l"/>
            <a:pathLst>
              <a:path h="4515554" w="5531302">
                <a:moveTo>
                  <a:pt x="0" y="0"/>
                </a:moveTo>
                <a:lnTo>
                  <a:pt x="5531302" y="0"/>
                </a:lnTo>
                <a:lnTo>
                  <a:pt x="5531302" y="4515554"/>
                </a:lnTo>
                <a:lnTo>
                  <a:pt x="0" y="4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2674" y="594350"/>
            <a:ext cx="1385886" cy="1335490"/>
          </a:xfrm>
          <a:custGeom>
            <a:avLst/>
            <a:gdLst/>
            <a:ahLst/>
            <a:cxnLst/>
            <a:rect r="r" b="b" t="t" l="l"/>
            <a:pathLst>
              <a:path h="1335490" w="1385886">
                <a:moveTo>
                  <a:pt x="0" y="0"/>
                </a:moveTo>
                <a:lnTo>
                  <a:pt x="1385886" y="0"/>
                </a:lnTo>
                <a:lnTo>
                  <a:pt x="1385886" y="1335490"/>
                </a:lnTo>
                <a:lnTo>
                  <a:pt x="0" y="13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4935" y="9056409"/>
            <a:ext cx="3040648" cy="1664064"/>
          </a:xfrm>
          <a:custGeom>
            <a:avLst/>
            <a:gdLst/>
            <a:ahLst/>
            <a:cxnLst/>
            <a:rect r="r" b="b" t="t" l="l"/>
            <a:pathLst>
              <a:path h="1664064" w="3040648">
                <a:moveTo>
                  <a:pt x="0" y="0"/>
                </a:moveTo>
                <a:lnTo>
                  <a:pt x="3040648" y="0"/>
                </a:lnTo>
                <a:lnTo>
                  <a:pt x="3040648" y="1664064"/>
                </a:lnTo>
                <a:lnTo>
                  <a:pt x="0" y="1664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4413" y="1028700"/>
            <a:ext cx="2215197" cy="1212317"/>
          </a:xfrm>
          <a:custGeom>
            <a:avLst/>
            <a:gdLst/>
            <a:ahLst/>
            <a:cxnLst/>
            <a:rect r="r" b="b" t="t" l="l"/>
            <a:pathLst>
              <a:path h="1212317" w="2215197">
                <a:moveTo>
                  <a:pt x="0" y="0"/>
                </a:moveTo>
                <a:lnTo>
                  <a:pt x="2215197" y="0"/>
                </a:lnTo>
                <a:lnTo>
                  <a:pt x="2215197" y="1212317"/>
                </a:lnTo>
                <a:lnTo>
                  <a:pt x="0" y="121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5955" y="-866152"/>
            <a:ext cx="12019304" cy="12019304"/>
          </a:xfrm>
          <a:custGeom>
            <a:avLst/>
            <a:gdLst/>
            <a:ahLst/>
            <a:cxnLst/>
            <a:rect r="r" b="b" t="t" l="l"/>
            <a:pathLst>
              <a:path h="12019304" w="12019304">
                <a:moveTo>
                  <a:pt x="0" y="0"/>
                </a:moveTo>
                <a:lnTo>
                  <a:pt x="12019304" y="0"/>
                </a:lnTo>
                <a:lnTo>
                  <a:pt x="12019304" y="12019304"/>
                </a:lnTo>
                <a:lnTo>
                  <a:pt x="0" y="12019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444" t="0" r="-12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5528" y="8355881"/>
            <a:ext cx="4396660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PIRÂMIDE ETÁRIA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83600" y="8127281"/>
            <a:ext cx="4096317" cy="8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588F87"/>
                </a:solidFill>
                <a:latin typeface="TAN Nimbus Bold"/>
              </a:rPr>
              <a:t>GRAU DE INSTRUÇÃO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8156" y="9442366"/>
            <a:ext cx="13851689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">
                <a:solidFill>
                  <a:srgbClr val="998E20"/>
                </a:solidFill>
                <a:latin typeface="Poppins"/>
              </a:rPr>
              <a:t>Os gráficos foram retirados do site oficial do Supremo Tribunal Federal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5052485">
            <a:off x="14075589" y="-3796649"/>
            <a:ext cx="7539419" cy="8178856"/>
          </a:xfrm>
          <a:custGeom>
            <a:avLst/>
            <a:gdLst/>
            <a:ahLst/>
            <a:cxnLst/>
            <a:rect r="r" b="b" t="t" l="l"/>
            <a:pathLst>
              <a:path h="8178856" w="7539419">
                <a:moveTo>
                  <a:pt x="7539418" y="0"/>
                </a:moveTo>
                <a:lnTo>
                  <a:pt x="0" y="0"/>
                </a:lnTo>
                <a:lnTo>
                  <a:pt x="0" y="8178856"/>
                </a:lnTo>
                <a:lnTo>
                  <a:pt x="7539418" y="8178856"/>
                </a:lnTo>
                <a:lnTo>
                  <a:pt x="75394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87320" y="6329894"/>
            <a:ext cx="5111400" cy="5856813"/>
          </a:xfrm>
          <a:custGeom>
            <a:avLst/>
            <a:gdLst/>
            <a:ahLst/>
            <a:cxnLst/>
            <a:rect r="r" b="b" t="t" l="l"/>
            <a:pathLst>
              <a:path h="5856813" w="5111400">
                <a:moveTo>
                  <a:pt x="0" y="0"/>
                </a:moveTo>
                <a:lnTo>
                  <a:pt x="5111401" y="0"/>
                </a:lnTo>
                <a:lnTo>
                  <a:pt x="5111401" y="5856812"/>
                </a:lnTo>
                <a:lnTo>
                  <a:pt x="0" y="58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21334">
            <a:off x="1742677" y="1707399"/>
            <a:ext cx="1339227" cy="1304072"/>
          </a:xfrm>
          <a:custGeom>
            <a:avLst/>
            <a:gdLst/>
            <a:ahLst/>
            <a:cxnLst/>
            <a:rect r="r" b="b" t="t" l="l"/>
            <a:pathLst>
              <a:path h="1304072" w="1339227">
                <a:moveTo>
                  <a:pt x="0" y="0"/>
                </a:moveTo>
                <a:lnTo>
                  <a:pt x="1339227" y="0"/>
                </a:lnTo>
                <a:lnTo>
                  <a:pt x="1339227" y="1304072"/>
                </a:lnTo>
                <a:lnTo>
                  <a:pt x="0" y="130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9052" y="9512552"/>
            <a:ext cx="2830210" cy="1548897"/>
          </a:xfrm>
          <a:custGeom>
            <a:avLst/>
            <a:gdLst/>
            <a:ahLst/>
            <a:cxnLst/>
            <a:rect r="r" b="b" t="t" l="l"/>
            <a:pathLst>
              <a:path h="1548897" w="2830210">
                <a:moveTo>
                  <a:pt x="0" y="0"/>
                </a:moveTo>
                <a:lnTo>
                  <a:pt x="2830211" y="0"/>
                </a:lnTo>
                <a:lnTo>
                  <a:pt x="2830211" y="1548896"/>
                </a:lnTo>
                <a:lnTo>
                  <a:pt x="0" y="154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4646235"/>
            <a:ext cx="3076453" cy="1683659"/>
          </a:xfrm>
          <a:custGeom>
            <a:avLst/>
            <a:gdLst/>
            <a:ahLst/>
            <a:cxnLst/>
            <a:rect r="r" b="b" t="t" l="l"/>
            <a:pathLst>
              <a:path h="1683659" w="3076453">
                <a:moveTo>
                  <a:pt x="0" y="0"/>
                </a:moveTo>
                <a:lnTo>
                  <a:pt x="3076453" y="0"/>
                </a:lnTo>
                <a:lnTo>
                  <a:pt x="3076453" y="1683659"/>
                </a:lnTo>
                <a:lnTo>
                  <a:pt x="0" y="1683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15717" y="9512552"/>
            <a:ext cx="1843583" cy="468290"/>
          </a:xfrm>
          <a:custGeom>
            <a:avLst/>
            <a:gdLst/>
            <a:ahLst/>
            <a:cxnLst/>
            <a:rect r="r" b="b" t="t" l="l"/>
            <a:pathLst>
              <a:path h="468290" w="1843583">
                <a:moveTo>
                  <a:pt x="0" y="0"/>
                </a:moveTo>
                <a:lnTo>
                  <a:pt x="1843583" y="0"/>
                </a:lnTo>
                <a:lnTo>
                  <a:pt x="1843583" y="468289"/>
                </a:lnTo>
                <a:lnTo>
                  <a:pt x="0" y="468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2904" y="668133"/>
            <a:ext cx="1016219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98E20"/>
                </a:solidFill>
                <a:latin typeface="TAN Nimbus"/>
              </a:rPr>
              <a:t>DADOS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663063" y="2741786"/>
            <a:ext cx="6737392" cy="5172872"/>
          </a:xfrm>
          <a:custGeom>
            <a:avLst/>
            <a:gdLst/>
            <a:ahLst/>
            <a:cxnLst/>
            <a:rect r="r" b="b" t="t" l="l"/>
            <a:pathLst>
              <a:path h="5172872" w="6737392">
                <a:moveTo>
                  <a:pt x="0" y="0"/>
                </a:moveTo>
                <a:lnTo>
                  <a:pt x="6737392" y="0"/>
                </a:lnTo>
                <a:lnTo>
                  <a:pt x="6737392" y="5172872"/>
                </a:lnTo>
                <a:lnTo>
                  <a:pt x="0" y="5172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5621" t="-49718" r="-101018" b="-3097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8156" y="2741786"/>
            <a:ext cx="6632517" cy="5492555"/>
          </a:xfrm>
          <a:custGeom>
            <a:avLst/>
            <a:gdLst/>
            <a:ahLst/>
            <a:cxnLst/>
            <a:rect r="r" b="b" t="t" l="l"/>
            <a:pathLst>
              <a:path h="5492555" w="6632517">
                <a:moveTo>
                  <a:pt x="0" y="0"/>
                </a:moveTo>
                <a:lnTo>
                  <a:pt x="6632517" y="0"/>
                </a:lnTo>
                <a:lnTo>
                  <a:pt x="6632517" y="5492556"/>
                </a:lnTo>
                <a:lnTo>
                  <a:pt x="0" y="5492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8705" t="-54429" r="-103158" b="-1664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7300" y="436358"/>
            <a:ext cx="407356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ELEITORADO APTO A VOTAR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00">
                <a:solidFill>
                  <a:srgbClr val="998E20"/>
                </a:solidFill>
                <a:latin typeface="Poppins Bold"/>
              </a:rPr>
              <a:t>156.454.011 MILHÕES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DAFz3UzzICU</dc:identifier>
  <dcterms:modified xsi:type="dcterms:W3CDTF">2011-08-01T06:04:30Z</dcterms:modified>
  <cp:revision>1</cp:revision>
  <dc:title>PitchCorreto1.pptx</dc:title>
</cp:coreProperties>
</file>